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99060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jYG+L8DprwYGtD3cBuhTmp2Cf5Z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08cd906237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g108cd906237_0_2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1550680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ctrTitle"/>
          </p:nvPr>
        </p:nvSpPr>
        <p:spPr>
          <a:xfrm>
            <a:off x="857250" y="1621191"/>
            <a:ext cx="5143500" cy="3448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75"/>
              <a:buFont typeface="Calibri"/>
              <a:buNone/>
              <a:defRPr sz="3375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subTitle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1pPr>
            <a:lvl2pPr lvl="1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2pPr>
            <a:lvl3pPr lvl="2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None/>
              <a:defRPr sz="1013"/>
            </a:lvl3pPr>
            <a:lvl4pPr lvl="3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lvl="4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lvl="5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lvl="6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lvl="7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lvl="8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467916" y="2469622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75"/>
              <a:buFont typeface="Calibri"/>
              <a:buNone/>
              <a:defRPr sz="3375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7916" y="6629225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1125"/>
              <a:buNone/>
              <a:defRPr sz="1125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1013"/>
              <a:buNone/>
              <a:defRPr sz="1013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472381" y="527404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1pPr>
            <a:lvl2pPr indent="-2286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b="1" sz="1125"/>
            </a:lvl2pPr>
            <a:lvl3pPr indent="-2286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None/>
              <a:defRPr b="1" sz="1013"/>
            </a:lvl3pPr>
            <a:lvl4pPr indent="-2286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4pPr>
            <a:lvl5pPr indent="-2286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5pPr>
            <a:lvl6pPr indent="-2286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6pPr>
            <a:lvl7pPr indent="-2286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7pPr>
            <a:lvl8pPr indent="-2286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8pPr>
            <a:lvl9pPr indent="-2286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1pPr>
            <a:lvl2pPr indent="-2286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b="1" sz="1125"/>
            </a:lvl2pPr>
            <a:lvl3pPr indent="-2286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None/>
              <a:defRPr b="1" sz="1013"/>
            </a:lvl3pPr>
            <a:lvl4pPr indent="-2286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4pPr>
            <a:lvl5pPr indent="-2286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5pPr>
            <a:lvl6pPr indent="-2286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6pPr>
            <a:lvl7pPr indent="-2286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7pPr>
            <a:lvl8pPr indent="-2286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8pPr>
            <a:lvl9pPr indent="-2286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472381" y="660400"/>
            <a:ext cx="2211883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2915543" y="1426281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indent="-328612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575"/>
              <a:buChar char="•"/>
              <a:defRPr sz="1575"/>
            </a:lvl2pPr>
            <a:lvl3pPr indent="-314325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3pPr>
            <a:lvl4pPr indent="-300037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4pPr>
            <a:lvl5pPr indent="-300037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5pPr>
            <a:lvl6pPr indent="-300037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6pPr>
            <a:lvl7pPr indent="-300037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7pPr>
            <a:lvl8pPr indent="-300037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8pPr>
            <a:lvl9pPr indent="-300037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472381" y="2971800"/>
            <a:ext cx="2211883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1pPr>
            <a:lvl2pPr indent="-2286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788"/>
              <a:buNone/>
              <a:defRPr sz="788"/>
            </a:lvl2pPr>
            <a:lvl3pPr indent="-2286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3pPr>
            <a:lvl4pPr indent="-2286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4pPr>
            <a:lvl5pPr indent="-2286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5pPr>
            <a:lvl6pPr indent="-2286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6pPr>
            <a:lvl7pPr indent="-2286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7pPr>
            <a:lvl8pPr indent="-2286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8pPr>
            <a:lvl9pPr indent="-2286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472381" y="660400"/>
            <a:ext cx="2211883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2915543" y="1426281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472381" y="2971800"/>
            <a:ext cx="2211883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1pPr>
            <a:lvl2pPr indent="-2286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788"/>
              <a:buNone/>
              <a:defRPr sz="788"/>
            </a:lvl2pPr>
            <a:lvl3pPr indent="-2286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3pPr>
            <a:lvl4pPr indent="-2286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4pPr>
            <a:lvl5pPr indent="-2286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5pPr>
            <a:lvl6pPr indent="-2286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6pPr>
            <a:lvl7pPr indent="-2286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7pPr>
            <a:lvl8pPr indent="-2286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8pPr>
            <a:lvl9pPr indent="-2286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5"/>
              <a:buFont typeface="Calibri"/>
              <a:buNone/>
              <a:defRPr b="0" i="0" sz="24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8612" lvl="0" marL="4572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575"/>
              <a:buFont typeface="Arial"/>
              <a:buChar char="•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4325" lvl="1" marL="9144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00037" lvl="2" marL="13716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b="0" i="0" sz="11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2925" lvl="3" marL="18288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b="0" i="0" sz="101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2925" lvl="4" marL="22860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b="0" i="0" sz="101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2925" lvl="5" marL="27432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b="0" i="0" sz="101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2925" lvl="6" marL="32004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b="0" i="0" sz="101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2925" lvl="7" marL="36576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b="0" i="0" sz="101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2925" lvl="8" marL="41148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b="0" i="0" sz="101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Relationship Id="rId4" Type="http://schemas.openxmlformats.org/officeDocument/2006/relationships/image" Target="../media/image4.png"/><Relationship Id="rId10" Type="http://schemas.openxmlformats.org/officeDocument/2006/relationships/image" Target="../media/image3.png"/><Relationship Id="rId9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5.jpg"/><Relationship Id="rId7" Type="http://schemas.openxmlformats.org/officeDocument/2006/relationships/image" Target="../media/image2.png"/><Relationship Id="rId8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08cd906237_0_24"/>
          <p:cNvSpPr/>
          <p:nvPr/>
        </p:nvSpPr>
        <p:spPr>
          <a:xfrm>
            <a:off x="233475" y="5206725"/>
            <a:ext cx="61866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500" u="none" cap="none" strike="noStrike">
                <a:solidFill>
                  <a:srgbClr val="1C7385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r>
              <a:rPr b="1" lang="en-US" sz="3500">
                <a:solidFill>
                  <a:srgbClr val="1C7385"/>
                </a:solidFill>
                <a:latin typeface="Calibri"/>
                <a:ea typeface="Calibri"/>
                <a:cs typeface="Calibri"/>
                <a:sym typeface="Calibri"/>
              </a:rPr>
              <a:t>Vendredi 2 décembre </a:t>
            </a:r>
            <a:r>
              <a:rPr b="1" i="0" lang="en-US" sz="3500" u="none" cap="none" strike="noStrike">
                <a:solidFill>
                  <a:srgbClr val="1C7385"/>
                </a:solidFill>
                <a:latin typeface="Calibri"/>
                <a:ea typeface="Calibri"/>
                <a:cs typeface="Calibri"/>
                <a:sym typeface="Calibri"/>
              </a:rPr>
              <a:t>2022</a:t>
            </a:r>
            <a:endParaRPr b="1" i="0" sz="3500" u="none" cap="none" strike="noStrike">
              <a:solidFill>
                <a:srgbClr val="1C738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g108cd906237_0_24"/>
          <p:cNvSpPr/>
          <p:nvPr/>
        </p:nvSpPr>
        <p:spPr>
          <a:xfrm>
            <a:off x="870225" y="170675"/>
            <a:ext cx="5640600" cy="14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1" i="0" lang="en-US" sz="9000" u="none" cap="none" strike="noStrike">
                <a:solidFill>
                  <a:srgbClr val="1C7385"/>
                </a:solidFill>
                <a:latin typeface="Calibri"/>
                <a:ea typeface="Calibri"/>
                <a:cs typeface="Calibri"/>
                <a:sym typeface="Calibri"/>
              </a:rPr>
              <a:t>Café Bricol’</a:t>
            </a:r>
            <a:endParaRPr b="1" i="0" sz="9000" u="none" cap="none" strike="noStrike">
              <a:solidFill>
                <a:srgbClr val="1C738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6" name="Google Shape;86;g108cd906237_0_24"/>
          <p:cNvGrpSpPr/>
          <p:nvPr/>
        </p:nvGrpSpPr>
        <p:grpSpPr>
          <a:xfrm>
            <a:off x="455594" y="2429343"/>
            <a:ext cx="6115083" cy="2625592"/>
            <a:chOff x="462037" y="2810471"/>
            <a:chExt cx="6115083" cy="2625592"/>
          </a:xfrm>
        </p:grpSpPr>
        <p:pic>
          <p:nvPicPr>
            <p:cNvPr id="87" name="Google Shape;87;g108cd906237_0_24"/>
            <p:cNvPicPr preferRelativeResize="0"/>
            <p:nvPr/>
          </p:nvPicPr>
          <p:blipFill rotWithShape="1">
            <a:blip r:embed="rId3">
              <a:alphaModFix/>
            </a:blip>
            <a:srcRect b="27613" l="0" r="0" t="41465"/>
            <a:stretch/>
          </p:blipFill>
          <p:spPr>
            <a:xfrm>
              <a:off x="462037" y="2810471"/>
              <a:ext cx="6004076" cy="262559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8" name="Google Shape;88;g108cd906237_0_24"/>
            <p:cNvSpPr/>
            <p:nvPr/>
          </p:nvSpPr>
          <p:spPr>
            <a:xfrm>
              <a:off x="4726420" y="3575598"/>
              <a:ext cx="1850700" cy="1004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61"/>
                <a:buFont typeface="Arial"/>
                <a:buNone/>
              </a:pPr>
              <a:r>
                <a:t/>
              </a:r>
              <a:endParaRPr b="0" i="0" sz="1061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9" name="Google Shape;89;g108cd906237_0_24"/>
          <p:cNvSpPr/>
          <p:nvPr/>
        </p:nvSpPr>
        <p:spPr>
          <a:xfrm>
            <a:off x="1076277" y="5866988"/>
            <a:ext cx="5640600" cy="10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b="1" i="0" lang="en-US" sz="29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Quint-Fonsegrives </a:t>
            </a:r>
            <a:endParaRPr b="1" sz="290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b="1" lang="en-US" sz="21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Espace pétanque loisirs - route de la Saune</a:t>
            </a:r>
            <a:endParaRPr b="1" sz="210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t/>
            </a:r>
            <a:endParaRPr b="1" sz="290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g108cd906237_0_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3471" y="5943212"/>
            <a:ext cx="842812" cy="842812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g108cd906237_0_24"/>
          <p:cNvSpPr/>
          <p:nvPr/>
        </p:nvSpPr>
        <p:spPr>
          <a:xfrm>
            <a:off x="2152525" y="9225200"/>
            <a:ext cx="44625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1" lang="en-US" sz="2000" u="none" cap="none" strike="noStrike">
                <a:solidFill>
                  <a:srgbClr val="1C7385"/>
                </a:solidFill>
                <a:latin typeface="Calibri"/>
                <a:ea typeface="Calibri"/>
                <a:cs typeface="Calibri"/>
                <a:sym typeface="Calibri"/>
              </a:rPr>
              <a:t>Organisé par l’association</a:t>
            </a:r>
            <a:endParaRPr b="0" i="1" sz="2000" u="none" cap="none" strike="noStrike">
              <a:solidFill>
                <a:srgbClr val="1C738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1" lang="en-US" sz="1900" u="none" cap="none" strike="noStrike">
                <a:solidFill>
                  <a:srgbClr val="1C7385"/>
                </a:solidFill>
                <a:latin typeface="Calibri"/>
                <a:ea typeface="Calibri"/>
                <a:cs typeface="Calibri"/>
                <a:sym typeface="Calibri"/>
              </a:rPr>
              <a:t>Contact : quintetsens31@gmail.com</a:t>
            </a:r>
            <a:endParaRPr b="0" i="1" sz="1900" u="none" cap="none" strike="noStrike">
              <a:solidFill>
                <a:srgbClr val="1C738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g108cd906237_0_24"/>
          <p:cNvSpPr/>
          <p:nvPr/>
        </p:nvSpPr>
        <p:spPr>
          <a:xfrm>
            <a:off x="4721125" y="5646975"/>
            <a:ext cx="2257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-US" sz="3400">
                <a:solidFill>
                  <a:srgbClr val="1C7385"/>
                </a:solidFill>
                <a:latin typeface="Calibri"/>
                <a:ea typeface="Calibri"/>
                <a:cs typeface="Calibri"/>
                <a:sym typeface="Calibri"/>
              </a:rPr>
              <a:t>18</a:t>
            </a:r>
            <a:r>
              <a:rPr b="1" i="0" lang="en-US" sz="3400" u="none" cap="none" strike="noStrike">
                <a:solidFill>
                  <a:srgbClr val="1C7385"/>
                </a:solidFill>
                <a:latin typeface="Calibri"/>
                <a:ea typeface="Calibri"/>
                <a:cs typeface="Calibri"/>
                <a:sym typeface="Calibri"/>
              </a:rPr>
              <a:t>h30-</a:t>
            </a:r>
            <a:r>
              <a:rPr b="1" lang="en-US" sz="3400">
                <a:solidFill>
                  <a:srgbClr val="1C7385"/>
                </a:solidFill>
                <a:latin typeface="Calibri"/>
                <a:ea typeface="Calibri"/>
                <a:cs typeface="Calibri"/>
                <a:sym typeface="Calibri"/>
              </a:rPr>
              <a:t>21</a:t>
            </a:r>
            <a:r>
              <a:rPr b="1" i="0" lang="en-US" sz="3400" u="none" cap="none" strike="noStrike">
                <a:solidFill>
                  <a:srgbClr val="1C7385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endParaRPr b="1" i="0" sz="3400" u="none" cap="none" strike="noStrike">
              <a:solidFill>
                <a:srgbClr val="1C738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orloge Regardez Temps - Images vectorielles gratuites sur Pixabay" id="93" name="Google Shape;93;g108cd906237_0_2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238165" y="5729524"/>
            <a:ext cx="458116" cy="45811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oucoupe et tasse à café | Vecteurs publiques" id="94" name="Google Shape;94;g108cd906237_0_24"/>
          <p:cNvPicPr preferRelativeResize="0"/>
          <p:nvPr/>
        </p:nvPicPr>
        <p:blipFill rotWithShape="1">
          <a:blip r:embed="rId6">
            <a:alphaModFix/>
          </a:blip>
          <a:srcRect b="24751" l="18991" r="21135" t="29604"/>
          <a:stretch/>
        </p:blipFill>
        <p:spPr>
          <a:xfrm>
            <a:off x="323599" y="701771"/>
            <a:ext cx="662550" cy="71350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ournevis Cruciforme - Images vectorielles gratuites sur Pixabay" id="95" name="Google Shape;95;g108cd906237_0_2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rot="999246">
            <a:off x="4925209" y="910588"/>
            <a:ext cx="1696540" cy="163557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g108cd906237_0_24"/>
          <p:cNvSpPr txBox="1"/>
          <p:nvPr/>
        </p:nvSpPr>
        <p:spPr>
          <a:xfrm>
            <a:off x="462075" y="6862225"/>
            <a:ext cx="37761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n-US" sz="2500">
                <a:solidFill>
                  <a:srgbClr val="1C7385"/>
                </a:solidFill>
                <a:latin typeface="Calibri"/>
                <a:ea typeface="Calibri"/>
                <a:cs typeface="Calibri"/>
                <a:sym typeface="Calibri"/>
              </a:rPr>
              <a:t>ATELIERS : </a:t>
            </a:r>
            <a:endParaRPr sz="2500">
              <a:solidFill>
                <a:srgbClr val="1C738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7385"/>
              </a:buClr>
              <a:buSzPts val="2500"/>
              <a:buFont typeface="Calibri"/>
              <a:buChar char="➔"/>
            </a:pPr>
            <a:r>
              <a:rPr lang="en-US" sz="2500">
                <a:solidFill>
                  <a:srgbClr val="1C7385"/>
                </a:solidFill>
                <a:latin typeface="Calibri"/>
                <a:ea typeface="Calibri"/>
                <a:cs typeface="Calibri"/>
                <a:sym typeface="Calibri"/>
              </a:rPr>
              <a:t>diagnostic vélo</a:t>
            </a:r>
            <a:endParaRPr sz="2500">
              <a:solidFill>
                <a:srgbClr val="1C738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7385"/>
              </a:buClr>
              <a:buSzPts val="2500"/>
              <a:buFont typeface="Calibri"/>
              <a:buChar char="➔"/>
            </a:pPr>
            <a:r>
              <a:rPr lang="en-US" sz="2500">
                <a:solidFill>
                  <a:srgbClr val="1C7385"/>
                </a:solidFill>
                <a:latin typeface="Calibri"/>
                <a:ea typeface="Calibri"/>
                <a:cs typeface="Calibri"/>
                <a:sym typeface="Calibri"/>
              </a:rPr>
              <a:t>couture</a:t>
            </a:r>
            <a:endParaRPr sz="2500">
              <a:solidFill>
                <a:srgbClr val="1C738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7385"/>
              </a:buClr>
              <a:buSzPts val="2500"/>
              <a:buFont typeface="Calibri"/>
              <a:buChar char="➔"/>
            </a:pPr>
            <a:r>
              <a:rPr lang="en-US" sz="2500">
                <a:solidFill>
                  <a:srgbClr val="1C7385"/>
                </a:solidFill>
                <a:latin typeface="Calibri"/>
                <a:ea typeface="Calibri"/>
                <a:cs typeface="Calibri"/>
                <a:sym typeface="Calibri"/>
              </a:rPr>
              <a:t>informatique</a:t>
            </a:r>
            <a:endParaRPr sz="2500">
              <a:solidFill>
                <a:srgbClr val="1C738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7385"/>
              </a:buClr>
              <a:buSzPts val="2500"/>
              <a:buFont typeface="Calibri"/>
              <a:buChar char="➔"/>
            </a:pPr>
            <a:r>
              <a:rPr lang="en-US" sz="2500">
                <a:solidFill>
                  <a:srgbClr val="1C7385"/>
                </a:solidFill>
                <a:latin typeface="Calibri"/>
                <a:ea typeface="Calibri"/>
                <a:cs typeface="Calibri"/>
                <a:sym typeface="Calibri"/>
              </a:rPr>
              <a:t>petit électroménager et électronique</a:t>
            </a:r>
            <a:endParaRPr sz="2500">
              <a:solidFill>
                <a:srgbClr val="1C738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g108cd906237_0_24"/>
          <p:cNvSpPr/>
          <p:nvPr/>
        </p:nvSpPr>
        <p:spPr>
          <a:xfrm>
            <a:off x="1694750" y="1274950"/>
            <a:ext cx="36864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</a:pPr>
            <a:r>
              <a:rPr b="1" i="1" lang="en-US" sz="4100" u="none" cap="none" strike="noStrike">
                <a:solidFill>
                  <a:srgbClr val="1C7385"/>
                </a:solidFill>
                <a:latin typeface="Calibri"/>
                <a:ea typeface="Calibri"/>
                <a:cs typeface="Calibri"/>
                <a:sym typeface="Calibri"/>
              </a:rPr>
              <a:t>Edition #</a:t>
            </a:r>
            <a:r>
              <a:rPr b="1" i="1" lang="en-US" sz="4100">
                <a:solidFill>
                  <a:srgbClr val="1C7385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b="1" i="1" sz="4100" u="none" cap="none" strike="noStrike">
              <a:solidFill>
                <a:srgbClr val="1C738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8" name="Google Shape;98;g108cd906237_0_2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564600" y="9360150"/>
            <a:ext cx="842800" cy="47195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g108cd906237_0_24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013650" y="9290900"/>
            <a:ext cx="584700" cy="58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g108cd906237_0_24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4110288" y="6608775"/>
            <a:ext cx="2716800" cy="27168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g108cd906237_0_24"/>
          <p:cNvSpPr/>
          <p:nvPr/>
        </p:nvSpPr>
        <p:spPr>
          <a:xfrm>
            <a:off x="1642525" y="6274063"/>
            <a:ext cx="5482500" cy="4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t/>
            </a:r>
            <a:endParaRPr b="1" i="0" sz="2100" u="none" cap="none" strike="noStrik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2021-12-21T09:30:34Z</dcterms:created>
  <dc:creator>BUVAT, Thibaut (EXPLEO FRANCE)</dc:creator>
</cp:coreProperties>
</file>